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6291"/>
  </p:normalViewPr>
  <p:slideViewPr>
    <p:cSldViewPr snapToGrid="0" snapToObjects="1">
      <p:cViewPr>
        <p:scale>
          <a:sx n="100" d="100"/>
          <a:sy n="100" d="100"/>
        </p:scale>
        <p:origin x="1000" y="7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png"/></Relationships>
</file>

<file path=ppt/media/image1.jpeg>
</file>

<file path=ppt/media/image2.png>
</file>

<file path=ppt/media/image3.png>
</file>

<file path=ppt/media/image4.tiff>
</file>

<file path=ppt/media/image5.tif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6/17/20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6/17/20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6/17/20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6/17/20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6/17/20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6/17/20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6/17/20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6/17/20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6/17/20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6/17/20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6/17/20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6/17/20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6/17/20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6/17/20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6/17/20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6/17/20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6/17/20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6/17/20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slideLayout" Target="../slideLayouts/slideLayout2.xml"/><Relationship Id="rId1" Type="http://schemas.openxmlformats.org/officeDocument/2006/relationships/vmlDrawing" Target="../drawings/vmlDrawing2.v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vmlDrawing" Target="../drawings/vmlDrawing3.v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53478-E4B0-6140-A02C-66FE62E0D238}"/>
              </a:ext>
            </a:extLst>
          </p:cNvPr>
          <p:cNvSpPr>
            <a:spLocks noGrp="1"/>
          </p:cNvSpPr>
          <p:nvPr>
            <p:ph type="ctrTitle"/>
          </p:nvPr>
        </p:nvSpPr>
        <p:spPr/>
        <p:txBody>
          <a:bodyPr/>
          <a:lstStyle/>
          <a:p>
            <a:r>
              <a:rPr lang="en-US" dirty="0"/>
              <a:t>Capstone Project </a:t>
            </a:r>
            <a:br>
              <a:rPr lang="en-US" dirty="0"/>
            </a:br>
            <a:r>
              <a:rPr lang="en-US" dirty="0"/>
              <a:t>Finding a Better Place in Scarborough, Toronto</a:t>
            </a:r>
            <a:br>
              <a:rPr lang="en-US" dirty="0"/>
            </a:br>
            <a:endParaRPr lang="en-US" dirty="0"/>
          </a:p>
        </p:txBody>
      </p:sp>
      <p:sp>
        <p:nvSpPr>
          <p:cNvPr id="3" name="Subtitle 2">
            <a:extLst>
              <a:ext uri="{FF2B5EF4-FFF2-40B4-BE49-F238E27FC236}">
                <a16:creationId xmlns:a16="http://schemas.microsoft.com/office/drawing/2014/main" id="{2A1028A1-4652-824C-8A1E-E3C9AC0AD27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34083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CB4D2-A4D1-4844-9451-67921A037A7C}"/>
              </a:ext>
            </a:extLst>
          </p:cNvPr>
          <p:cNvSpPr>
            <a:spLocks noGrp="1"/>
          </p:cNvSpPr>
          <p:nvPr>
            <p:ph type="title"/>
          </p:nvPr>
        </p:nvSpPr>
        <p:spPr/>
        <p:txBody>
          <a:bodyPr/>
          <a:lstStyle/>
          <a:p>
            <a:r>
              <a:rPr lang="en-US" dirty="0"/>
              <a:t>1. Introduction:</a:t>
            </a:r>
            <a:br>
              <a:rPr lang="en-US" dirty="0"/>
            </a:br>
            <a:endParaRPr lang="en-US" dirty="0"/>
          </a:p>
        </p:txBody>
      </p:sp>
      <p:sp>
        <p:nvSpPr>
          <p:cNvPr id="3" name="Content Placeholder 2">
            <a:extLst>
              <a:ext uri="{FF2B5EF4-FFF2-40B4-BE49-F238E27FC236}">
                <a16:creationId xmlns:a16="http://schemas.microsoft.com/office/drawing/2014/main" id="{186F91B1-9A38-464B-8472-BA1BAD31AF56}"/>
              </a:ext>
            </a:extLst>
          </p:cNvPr>
          <p:cNvSpPr>
            <a:spLocks noGrp="1"/>
          </p:cNvSpPr>
          <p:nvPr>
            <p:ph idx="1"/>
          </p:nvPr>
        </p:nvSpPr>
        <p:spPr>
          <a:xfrm>
            <a:off x="1154954" y="2343807"/>
            <a:ext cx="8825659" cy="4162096"/>
          </a:xfrm>
        </p:spPr>
        <p:txBody>
          <a:bodyPr>
            <a:normAutofit fontScale="92500" lnSpcReduction="10000"/>
          </a:bodyPr>
          <a:lstStyle/>
          <a:p>
            <a:r>
              <a:rPr lang="en-US" dirty="0"/>
              <a:t>The purpose of this Capstone Project is to help people in exploring better facilities around their neighborhood. It will help people making smart and efficient decision on selecting great neighborhood out of numbers of other neighborhoods in Scarborough, Toronto.</a:t>
            </a:r>
          </a:p>
          <a:p>
            <a:r>
              <a:rPr lang="en-US" dirty="0"/>
              <a:t>Lots of people are migrating to various states of Canada and needed lots of research for good housing prices and schools for their children. This project is for those people who are looking for better neighborhoods. For ease of accessing to Cafe, School, Super market, medical shops, grocery shops, mall, theatre, hospital, like minded people, etc.</a:t>
            </a:r>
          </a:p>
          <a:p>
            <a:r>
              <a:rPr lang="en-US" dirty="0"/>
              <a:t>This Capstone Project aim to create an analysis of features for a people migrating to Scarborough to search a best neighborhood as a comparative analysis between neighborhoods. The features include median housing price and better school according to ratings, crime rates of that particular area, road connectivity, weather conditions, good management for emergency, water resources both fresh and waste water and excrement conveyed in sewers and recreational facilities.</a:t>
            </a:r>
          </a:p>
          <a:p>
            <a:endParaRPr lang="en-US" dirty="0"/>
          </a:p>
        </p:txBody>
      </p:sp>
    </p:spTree>
    <p:extLst>
      <p:ext uri="{BB962C8B-B14F-4D97-AF65-F5344CB8AC3E}">
        <p14:creationId xmlns:p14="http://schemas.microsoft.com/office/powerpoint/2010/main" val="1607962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75CFB-F53A-A644-9FAA-645E1F57701D}"/>
              </a:ext>
            </a:extLst>
          </p:cNvPr>
          <p:cNvSpPr>
            <a:spLocks noGrp="1"/>
          </p:cNvSpPr>
          <p:nvPr>
            <p:ph type="title"/>
          </p:nvPr>
        </p:nvSpPr>
        <p:spPr/>
        <p:txBody>
          <a:bodyPr/>
          <a:lstStyle/>
          <a:p>
            <a:r>
              <a:rPr lang="en-US" dirty="0"/>
              <a:t>2. Methodology Section</a:t>
            </a:r>
            <a:br>
              <a:rPr lang="en-US" dirty="0"/>
            </a:br>
            <a:endParaRPr lang="en-US" dirty="0"/>
          </a:p>
        </p:txBody>
      </p:sp>
      <p:sp>
        <p:nvSpPr>
          <p:cNvPr id="3" name="Content Placeholder 2">
            <a:extLst>
              <a:ext uri="{FF2B5EF4-FFF2-40B4-BE49-F238E27FC236}">
                <a16:creationId xmlns:a16="http://schemas.microsoft.com/office/drawing/2014/main" id="{2F4E3EEB-B7C1-6243-8E8B-5EAF654F3DDA}"/>
              </a:ext>
            </a:extLst>
          </p:cNvPr>
          <p:cNvSpPr>
            <a:spLocks noGrp="1"/>
          </p:cNvSpPr>
          <p:nvPr>
            <p:ph idx="1"/>
          </p:nvPr>
        </p:nvSpPr>
        <p:spPr/>
        <p:txBody>
          <a:bodyPr/>
          <a:lstStyle/>
          <a:p>
            <a:r>
              <a:rPr lang="en-US" dirty="0"/>
              <a:t>Clustering Approach:</a:t>
            </a:r>
          </a:p>
          <a:p>
            <a:r>
              <a:rPr lang="en-US" dirty="0"/>
              <a:t>To compare the similarities of two cities, we decided to explore neighborhoods, segment them, and group them into clusters to find similar neighborhoods in a big city like New York and Toronto. To be able to do that, we need to cluster data which is a form of unsupervised machine learning: k-means clustering algorithm.</a:t>
            </a:r>
          </a:p>
          <a:p>
            <a:endParaRPr lang="en-US" dirty="0"/>
          </a:p>
        </p:txBody>
      </p:sp>
    </p:spTree>
    <p:extLst>
      <p:ext uri="{BB962C8B-B14F-4D97-AF65-F5344CB8AC3E}">
        <p14:creationId xmlns:p14="http://schemas.microsoft.com/office/powerpoint/2010/main" val="794786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DE82C-3738-A949-BCA7-C6019DFD4C09}"/>
              </a:ext>
            </a:extLst>
          </p:cNvPr>
          <p:cNvSpPr>
            <a:spLocks noGrp="1"/>
          </p:cNvSpPr>
          <p:nvPr>
            <p:ph type="title"/>
          </p:nvPr>
        </p:nvSpPr>
        <p:spPr>
          <a:xfrm>
            <a:off x="1154954" y="1110303"/>
            <a:ext cx="8761413" cy="706964"/>
          </a:xfrm>
        </p:spPr>
        <p:txBody>
          <a:bodyPr/>
          <a:lstStyle/>
          <a:p>
            <a:r>
              <a:rPr lang="en-US" dirty="0"/>
              <a:t>3. Results Section</a:t>
            </a:r>
            <a:br>
              <a:rPr lang="en-US" dirty="0"/>
            </a:br>
            <a:r>
              <a:rPr lang="en-US" altLang="en-US" sz="1800" b="1" dirty="0">
                <a:solidFill>
                  <a:schemeClr val="bg1"/>
                </a:solidFill>
                <a:latin typeface="Arial" panose="020B0604020202020204" pitchFamily="34" charset="0"/>
              </a:rPr>
              <a:t>Map of Clusters in Scarborough</a:t>
            </a:r>
            <a:br>
              <a:rPr lang="en-US" altLang="en-US" sz="2000" dirty="0">
                <a:solidFill>
                  <a:schemeClr val="tx1"/>
                </a:solidFill>
              </a:rPr>
            </a:br>
            <a:endParaRPr lang="en-US" dirty="0"/>
          </a:p>
        </p:txBody>
      </p:sp>
      <p:pic>
        <p:nvPicPr>
          <p:cNvPr id="1026" name="Picture 2">
            <a:extLst>
              <a:ext uri="{FF2B5EF4-FFF2-40B4-BE49-F238E27FC236}">
                <a16:creationId xmlns:a16="http://schemas.microsoft.com/office/drawing/2014/main" id="{687D4B3C-908A-4147-8B4B-3BFC5CDD25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954" y="1917052"/>
            <a:ext cx="8062618" cy="4558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5879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DE82C-3738-A949-BCA7-C6019DFD4C09}"/>
              </a:ext>
            </a:extLst>
          </p:cNvPr>
          <p:cNvSpPr>
            <a:spLocks noGrp="1"/>
          </p:cNvSpPr>
          <p:nvPr>
            <p:ph type="title"/>
          </p:nvPr>
        </p:nvSpPr>
        <p:spPr>
          <a:xfrm>
            <a:off x="1154954" y="1110303"/>
            <a:ext cx="8761413" cy="706964"/>
          </a:xfrm>
        </p:spPr>
        <p:txBody>
          <a:bodyPr/>
          <a:lstStyle/>
          <a:p>
            <a:r>
              <a:rPr lang="en-US" dirty="0"/>
              <a:t>3. Results Section</a:t>
            </a:r>
            <a:br>
              <a:rPr lang="en-US" dirty="0"/>
            </a:br>
            <a:r>
              <a:rPr lang="en-US" altLang="en-US" sz="1800" b="1" dirty="0">
                <a:solidFill>
                  <a:schemeClr val="bg1"/>
                </a:solidFill>
                <a:latin typeface="Arial" panose="020B0604020202020204" pitchFamily="34" charset="0"/>
              </a:rPr>
              <a:t>Average Housing Price by Clusters in Scarborough</a:t>
            </a:r>
            <a:br>
              <a:rPr lang="en-US" altLang="en-US" sz="2000" dirty="0">
                <a:solidFill>
                  <a:schemeClr val="tx1"/>
                </a:solidFill>
              </a:rPr>
            </a:br>
            <a:endParaRPr lang="en-US" dirty="0"/>
          </a:p>
        </p:txBody>
      </p:sp>
      <p:pic>
        <p:nvPicPr>
          <p:cNvPr id="6" name="Picture 5">
            <a:extLst>
              <a:ext uri="{FF2B5EF4-FFF2-40B4-BE49-F238E27FC236}">
                <a16:creationId xmlns:a16="http://schemas.microsoft.com/office/drawing/2014/main" id="{181CB591-34A4-0D4D-8C55-63A071895C55}"/>
              </a:ext>
            </a:extLst>
          </p:cNvPr>
          <p:cNvPicPr>
            <a:picLocks noChangeAspect="1"/>
          </p:cNvPicPr>
          <p:nvPr/>
        </p:nvPicPr>
        <p:blipFill>
          <a:blip r:embed="rId3"/>
          <a:stretch>
            <a:fillRect/>
          </a:stretch>
        </p:blipFill>
        <p:spPr>
          <a:xfrm>
            <a:off x="2050728" y="1663502"/>
            <a:ext cx="6128072" cy="5194498"/>
          </a:xfrm>
          <a:prstGeom prst="rect">
            <a:avLst/>
          </a:prstGeom>
        </p:spPr>
      </p:pic>
    </p:spTree>
    <p:extLst>
      <p:ext uri="{BB962C8B-B14F-4D97-AF65-F5344CB8AC3E}">
        <p14:creationId xmlns:p14="http://schemas.microsoft.com/office/powerpoint/2010/main" val="2691826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DE82C-3738-A949-BCA7-C6019DFD4C09}"/>
              </a:ext>
            </a:extLst>
          </p:cNvPr>
          <p:cNvSpPr>
            <a:spLocks noGrp="1"/>
          </p:cNvSpPr>
          <p:nvPr>
            <p:ph type="title"/>
          </p:nvPr>
        </p:nvSpPr>
        <p:spPr>
          <a:xfrm>
            <a:off x="1154954" y="1110303"/>
            <a:ext cx="8761413" cy="706964"/>
          </a:xfrm>
        </p:spPr>
        <p:txBody>
          <a:bodyPr/>
          <a:lstStyle/>
          <a:p>
            <a:r>
              <a:rPr lang="en-US" dirty="0"/>
              <a:t>3. Results Section</a:t>
            </a:r>
            <a:br>
              <a:rPr lang="en-US" dirty="0"/>
            </a:br>
            <a:r>
              <a:rPr lang="en-US" altLang="en-US" sz="1800" b="1" dirty="0">
                <a:solidFill>
                  <a:schemeClr val="bg1"/>
                </a:solidFill>
                <a:latin typeface="Arial" panose="020B0604020202020204" pitchFamily="34" charset="0"/>
              </a:rPr>
              <a:t>School Ratings by Clusters in Scarborough</a:t>
            </a:r>
            <a:br>
              <a:rPr lang="en-US" altLang="en-US" sz="2000" dirty="0">
                <a:solidFill>
                  <a:schemeClr val="tx1"/>
                </a:solidFill>
              </a:rPr>
            </a:br>
            <a:endParaRPr lang="en-US" dirty="0"/>
          </a:p>
        </p:txBody>
      </p:sp>
      <p:pic>
        <p:nvPicPr>
          <p:cNvPr id="4" name="Picture 3">
            <a:extLst>
              <a:ext uri="{FF2B5EF4-FFF2-40B4-BE49-F238E27FC236}">
                <a16:creationId xmlns:a16="http://schemas.microsoft.com/office/drawing/2014/main" id="{2A60B7C4-474E-DE4C-A288-E202CB2CA625}"/>
              </a:ext>
            </a:extLst>
          </p:cNvPr>
          <p:cNvPicPr>
            <a:picLocks noChangeAspect="1"/>
          </p:cNvPicPr>
          <p:nvPr/>
        </p:nvPicPr>
        <p:blipFill>
          <a:blip r:embed="rId3"/>
          <a:stretch>
            <a:fillRect/>
          </a:stretch>
        </p:blipFill>
        <p:spPr>
          <a:xfrm>
            <a:off x="2111927" y="1712894"/>
            <a:ext cx="5977973" cy="5145105"/>
          </a:xfrm>
          <a:prstGeom prst="rect">
            <a:avLst/>
          </a:prstGeom>
        </p:spPr>
      </p:pic>
    </p:spTree>
    <p:extLst>
      <p:ext uri="{BB962C8B-B14F-4D97-AF65-F5344CB8AC3E}">
        <p14:creationId xmlns:p14="http://schemas.microsoft.com/office/powerpoint/2010/main" val="2715712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DE82C-3738-A949-BCA7-C6019DFD4C09}"/>
              </a:ext>
            </a:extLst>
          </p:cNvPr>
          <p:cNvSpPr>
            <a:spLocks noGrp="1"/>
          </p:cNvSpPr>
          <p:nvPr>
            <p:ph type="title"/>
          </p:nvPr>
        </p:nvSpPr>
        <p:spPr>
          <a:xfrm>
            <a:off x="1154954" y="1948502"/>
            <a:ext cx="8761413" cy="4718997"/>
          </a:xfrm>
        </p:spPr>
        <p:txBody>
          <a:bodyPr/>
          <a:lstStyle/>
          <a:p>
            <a:br>
              <a:rPr lang="en-US" sz="1600" dirty="0">
                <a:solidFill>
                  <a:schemeClr val="tx1"/>
                </a:solidFill>
              </a:rPr>
            </a:br>
            <a:r>
              <a:rPr lang="en-US" sz="2000" dirty="0">
                <a:solidFill>
                  <a:schemeClr val="tx1"/>
                </a:solidFill>
              </a:rPr>
              <a:t>The Location:</a:t>
            </a:r>
            <a:br>
              <a:rPr lang="en-US" sz="2000" dirty="0">
                <a:solidFill>
                  <a:schemeClr val="tx1"/>
                </a:solidFill>
              </a:rPr>
            </a:br>
            <a:br>
              <a:rPr lang="en-US" sz="2000" dirty="0">
                <a:solidFill>
                  <a:schemeClr val="tx1"/>
                </a:solidFill>
              </a:rPr>
            </a:br>
            <a:r>
              <a:rPr lang="en-US" sz="2000" dirty="0">
                <a:solidFill>
                  <a:schemeClr val="tx1"/>
                </a:solidFill>
              </a:rPr>
              <a:t>Scarborough is a popular destination for new immigrants in Canada to reside. As a result, it is one of the most diverse and multicultural areas in the Greater Toronto Area, being home to various religious groups and places of worship. Although immigration has become a hot topic over the past few years with more governments seeking more restrictions on immigrants and refugees, the general trend of immigration into Canada has been one of on the rise.</a:t>
            </a:r>
            <a:br>
              <a:rPr lang="en-US" sz="2000" dirty="0">
                <a:solidFill>
                  <a:schemeClr val="tx1"/>
                </a:solidFill>
              </a:rPr>
            </a:br>
            <a:r>
              <a:rPr lang="en-US" sz="2000" dirty="0">
                <a:solidFill>
                  <a:schemeClr val="tx1"/>
                </a:solidFill>
              </a:rPr>
              <a:t>Foursquare API:</a:t>
            </a:r>
            <a:br>
              <a:rPr lang="en-US" sz="2000" dirty="0">
                <a:solidFill>
                  <a:schemeClr val="tx1"/>
                </a:solidFill>
              </a:rPr>
            </a:br>
            <a:r>
              <a:rPr lang="en-US" sz="2000" dirty="0">
                <a:solidFill>
                  <a:schemeClr val="tx1"/>
                </a:solidFill>
              </a:rPr>
              <a:t>This Capstone project have used Four-square API as its prime data gathering source as it has a database of millions of places, especially their places API which provides the ability to perform location search, location sharing and details about a business</a:t>
            </a:r>
            <a:br>
              <a:rPr lang="en-US" sz="2000" dirty="0">
                <a:solidFill>
                  <a:schemeClr val="tx1"/>
                </a:solidFill>
              </a:rPr>
            </a:br>
            <a:br>
              <a:rPr lang="en-US" altLang="en-US" sz="1600" dirty="0">
                <a:solidFill>
                  <a:schemeClr val="tx1"/>
                </a:solidFill>
              </a:rPr>
            </a:br>
            <a:endParaRPr lang="en-US" sz="1600" dirty="0">
              <a:solidFill>
                <a:schemeClr val="tx1"/>
              </a:solidFill>
            </a:endParaRPr>
          </a:p>
        </p:txBody>
      </p:sp>
    </p:spTree>
    <p:extLst>
      <p:ext uri="{BB962C8B-B14F-4D97-AF65-F5344CB8AC3E}">
        <p14:creationId xmlns:p14="http://schemas.microsoft.com/office/powerpoint/2010/main" val="28236217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7</TotalTime>
  <Words>445</Words>
  <Application>Microsoft Macintosh PowerPoint</Application>
  <PresentationFormat>Widescreen</PresentationFormat>
  <Paragraphs>12</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Century Gothic</vt:lpstr>
      <vt:lpstr>Wingdings 3</vt:lpstr>
      <vt:lpstr>Ion Boardroom</vt:lpstr>
      <vt:lpstr>Capstone Project  Finding a Better Place in Scarborough, Toronto </vt:lpstr>
      <vt:lpstr>1. Introduction: </vt:lpstr>
      <vt:lpstr>2. Methodology Section </vt:lpstr>
      <vt:lpstr>3. Results Section Map of Clusters in Scarborough </vt:lpstr>
      <vt:lpstr>3. Results Section Average Housing Price by Clusters in Scarborough </vt:lpstr>
      <vt:lpstr>3. Results Section School Ratings by Clusters in Scarborough </vt:lpstr>
      <vt:lpstr> The Location:  Scarborough is a popular destination for new immigrants in Canada to reside. As a result, it is one of the most diverse and multicultural areas in the Greater Toronto Area, being home to various religious groups and places of worship. Although immigration has become a hot topic over the past few years with more governments seeking more restrictions on immigrants and refugees, the general trend of immigration into Canada has been one of on the rise. Foursquare API: This Capstone project have used Four-square API as its prime data gathering source as it has a database of millions of places, especially their places API which provides the ability to perform location search, location sharing and details about a business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Finding a Better Place in Scarborough, Toronto </dc:title>
  <dc:creator>sailee bhagat</dc:creator>
  <cp:lastModifiedBy>sailee bhagat</cp:lastModifiedBy>
  <cp:revision>1</cp:revision>
  <dcterms:created xsi:type="dcterms:W3CDTF">2020-06-17T05:15:00Z</dcterms:created>
  <dcterms:modified xsi:type="dcterms:W3CDTF">2020-06-17T05:22:02Z</dcterms:modified>
</cp:coreProperties>
</file>

<file path=docProps/thumbnail.jpeg>
</file>